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1138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4D55E-D966-227B-7EB2-2D732D07A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F17247D-1CAE-5169-13AC-9539D981CF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31D589-555C-DB07-EE7B-4AC70095C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3858A9-3DBE-8097-6865-A3FFE12B0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BAFF02-BB09-5045-EA9A-F7957584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276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3EA9A-3E1C-AF33-C19B-5482EFCC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11670DA-F5C0-0630-7D94-1F16D4BB1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218D7A-5507-6280-55FD-2DE93FAD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5691A7-1990-CBA0-9A81-0AF08B1A0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68201B-1D49-DDAF-298B-70BAEDF22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18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5D728B1-6A9A-94E5-E93B-3CB3A4969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B85D2B-086D-3E90-3283-3E2BF979D5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2B7C70-B2B8-E0DF-8C3A-00F7B9B81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242373-A3A8-932D-82AF-39259F26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22E44F-8088-3F95-FDF2-12DBA846E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098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AB897-55D5-F4CD-1075-09746BE34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CB1197-F544-FB75-CAC7-8FC6F2FF0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0F2F98-B29F-F61D-CB36-4DE9D95E2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66216-6B43-C46D-7FA0-B7B93C092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D03720-3453-21E3-7D4F-B97D1D4A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8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FEEFDC-5390-B958-EAC0-96D0AEAD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BED23D-C798-3688-AC94-B660B5CA1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4D5C3F-DC26-BF24-D49D-2C8144C8D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26AF5C-721B-8CB2-BCED-44AAF2E1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C36456-A555-AE46-88CC-77E488DF0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35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515A0-79C0-9DC1-D379-AD4B87258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A50FAB-45ED-4BB8-2799-A9790C24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436CD6A-5D93-4CBD-35F8-127903B9F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40B460-519B-1D8F-8B82-AFC5F2692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4EFCB2-5144-08A5-7B45-62E07CF2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615EBE-9F31-D182-E91B-FC387B11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598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A35414-EC29-42AA-F501-DAB7BAC7D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B03EC-36EA-456F-4880-6CCDE91EB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DC0415A-5058-8E29-FDD1-F356A7882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8539D33-C85E-74B9-396D-4FC5D0C7C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EFB8328-57E3-DA75-E5C1-A886E12FF6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9A2920C-8BED-3DBB-7153-913276A5B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8AC3198-F742-FE20-AF50-85AC01DA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32E21D3-EA6D-BA01-4DA5-C9A7D3AF5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017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DC5BE-8948-ECAD-99D7-12E2CE27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D371C1-5725-B7F1-91CB-188779F34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14886E-D409-3530-428C-255D5CDB5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BDD23B-30E7-206E-4301-5FBBEC0D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47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4E996F-5020-4EBE-EC4C-74B63C7A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2EBD38A-1C12-B293-BF7B-A0C3757D9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AE11B82-5226-55DE-DF5C-7F98DE5D0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6735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F1886-CDE1-F152-472A-FBC13130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8F843F-E659-F20A-CA0E-53F3A92B4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DD8A9A1-84E0-0BF2-4477-29738AD36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20E8C5-9DD3-8641-71BB-123BB3FD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66C441-A080-069E-76A8-612B561A2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8CB043-6946-9E03-C4E5-FDB71EB10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72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5A869-E8B5-98BB-AC9D-3E2AFD85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7DBAA95-1738-4B10-55A5-3C06B775D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7FEE17B-2B55-339C-31B3-5B974750E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0F1A745-7BC3-0D72-B816-7E7BFD9AE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CEB136-CDCD-7213-0DCD-93A9C8904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25DC9A7-B383-A0EB-164F-35CDD3E6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57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C0F1CCE-A13A-32EC-8AB5-B520FBD86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75FD85-68C7-2153-0D5F-8B2421872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50C0BF-0165-9FCB-C61E-2076FA26F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A0B41B-B0A4-42B6-A3A9-44CE094FCD15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90BD30-F764-8B70-F453-7DDD425D6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D17F68-A761-EF86-8F78-B33D4986E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A1100F-E54C-4F87-932F-94D752C290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17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21DDD7-82FE-04F0-66A4-33BBC7D77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70B0D2-C69E-9936-73C4-0B6F6FAD89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856F12-1708-5602-D722-A5E9C6801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0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64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AEC4F6-52ED-B2DC-6064-E090357A0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E49ECB6-3FD3-41B3-271B-34899E114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876" y="195866"/>
            <a:ext cx="2014728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5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AC81E-4485-A328-DF98-5E58BBA1B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86F858-BC09-96CF-9DB0-E388FD2F3F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A174E1-65A9-D729-FB0F-1916D79C28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328F5CC-BB5F-DFE4-6835-D61B14262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876" y="195866"/>
            <a:ext cx="2014728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3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5CD7B-7738-A638-37C0-623B826BA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5CA9"/>
                </a:solidFill>
              </a:rPr>
              <a:t>Danke für Ihre Aufmerksamkeit!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C2F0E5-8D8A-AB98-2F83-E329FDB98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solidFill>
                  <a:srgbClr val="005CA9"/>
                </a:solidFill>
              </a:rPr>
              <a:t>Haben Sie noch Fragen? </a:t>
            </a:r>
          </a:p>
        </p:txBody>
      </p:sp>
      <p:pic>
        <p:nvPicPr>
          <p:cNvPr id="12" name="Inhaltsplatzhalter 11" descr="Fragezeichen mit einfarbiger Füllung">
            <a:extLst>
              <a:ext uri="{FF2B5EF4-FFF2-40B4-BE49-F238E27FC236}">
                <a16:creationId xmlns:a16="http://schemas.microsoft.com/office/drawing/2014/main" id="{05BD8679-8A42-24DD-6198-284600FA8B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40971" y="2914831"/>
            <a:ext cx="2876190" cy="2876190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85F93E9-DABA-A999-741E-BF270C4DA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5CA9"/>
                </a:solidFill>
              </a:rPr>
              <a:t>Bitte bewerten Sie den Vortrag!</a:t>
            </a:r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D7522048-B5D1-ECDC-9B20-30AF6F070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876" y="195866"/>
            <a:ext cx="2014728" cy="1027176"/>
          </a:xfrm>
          <a:prstGeom prst="rect">
            <a:avLst/>
          </a:prstGeom>
        </p:spPr>
      </p:pic>
      <p:pic>
        <p:nvPicPr>
          <p:cNvPr id="10" name="Inhaltsplatzhalter 9" descr="Ein Bild, das Muster, Symmetrie, Quadrat, Blau enthält.&#10;&#10;Automatisch generierte Beschreibung">
            <a:extLst>
              <a:ext uri="{FF2B5EF4-FFF2-40B4-BE49-F238E27FC236}">
                <a16:creationId xmlns:a16="http://schemas.microsoft.com/office/drawing/2014/main" id="{9A0C1D8A-BB14-CCBF-2302-0DCA62E13E1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99" y="2909274"/>
            <a:ext cx="2876190" cy="2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48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Breitbild</PresentationFormat>
  <Paragraphs>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Danke für Ihre Aufmerksamkeit!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Stela  Garic</dc:creator>
  <cp:lastModifiedBy>Stela  Garic</cp:lastModifiedBy>
  <cp:revision>1</cp:revision>
  <dcterms:created xsi:type="dcterms:W3CDTF">2026-07-30T13:25:40Z</dcterms:created>
  <dcterms:modified xsi:type="dcterms:W3CDTF">2026-07-30T13:35:36Z</dcterms:modified>
</cp:coreProperties>
</file>